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6" r:id="rId8"/>
    <p:sldId id="261" r:id="rId9"/>
    <p:sldId id="267" r:id="rId10"/>
    <p:sldId id="268" r:id="rId11"/>
    <p:sldId id="262" r:id="rId12"/>
    <p:sldId id="269" r:id="rId13"/>
    <p:sldId id="263" r:id="rId14"/>
    <p:sldId id="264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Título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cxnSp>
        <p:nvCxnSpPr>
          <p:cNvPr id="8" name="Conector reto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e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spaço Reservado para Data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A6986-13AC-42B9-848E-FC04D1C2C175}" type="datetimeFigureOut">
              <a:rPr lang="pt-BR" smtClean="0"/>
              <a:t>04/09/2014</a:t>
            </a:fld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7F5D5B-4898-4311-9035-71BD163533A6}" type="slidenum">
              <a:rPr lang="pt-BR" smtClean="0"/>
              <a:t>‹nº›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A6986-13AC-42B9-848E-FC04D1C2C175}" type="datetimeFigureOut">
              <a:rPr lang="pt-BR" smtClean="0"/>
              <a:t>04/09/2014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F5D5B-4898-4311-9035-71BD163533A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A6986-13AC-42B9-848E-FC04D1C2C175}" type="datetimeFigureOut">
              <a:rPr lang="pt-BR" smtClean="0"/>
              <a:t>04/09/2014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F5D5B-4898-4311-9035-71BD163533A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Conteúdo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4AA6986-13AC-42B9-848E-FC04D1C2C175}" type="datetimeFigureOut">
              <a:rPr lang="pt-BR" smtClean="0"/>
              <a:t>04/09/2014</a:t>
            </a:fld>
            <a:endParaRPr lang="pt-BR"/>
          </a:p>
        </p:txBody>
      </p:sp>
      <p:sp>
        <p:nvSpPr>
          <p:cNvPr id="15" name="Espaço Reservado para Número de Slide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37F5D5B-4898-4311-9035-71BD163533A6}" type="slidenum">
              <a:rPr lang="pt-BR" smtClean="0"/>
              <a:t>‹nº›</a:t>
            </a:fld>
            <a:endParaRPr lang="pt-BR"/>
          </a:p>
        </p:txBody>
      </p:sp>
      <p:sp>
        <p:nvSpPr>
          <p:cNvPr id="16" name="Espaço Reservado para Rodapé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7" name="Título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A6986-13AC-42B9-848E-FC04D1C2C175}" type="datetimeFigureOut">
              <a:rPr lang="pt-BR" smtClean="0"/>
              <a:t>04/09/2014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F5D5B-4898-4311-9035-71BD163533A6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cxnSp>
        <p:nvCxnSpPr>
          <p:cNvPr id="7" name="Conector reto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A6986-13AC-42B9-848E-FC04D1C2C175}" type="datetimeFigureOut">
              <a:rPr lang="pt-BR" smtClean="0"/>
              <a:t>04/09/2014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F5D5B-4898-4311-9035-71BD163533A6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F5D5B-4898-4311-9035-71BD163533A6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A6986-13AC-42B9-848E-FC04D1C2C175}" type="datetimeFigureOut">
              <a:rPr lang="pt-BR" smtClean="0"/>
              <a:t>04/09/2014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32" name="Espaço Reservado para Conteúdo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34" name="Espaço Reservado para Conteúdo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cxnSp>
        <p:nvCxnSpPr>
          <p:cNvPr id="10" name="Conector reto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to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A6986-13AC-42B9-848E-FC04D1C2C175}" type="datetimeFigureOut">
              <a:rPr lang="pt-BR" smtClean="0"/>
              <a:t>04/09/2014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F5D5B-4898-4311-9035-71BD163533A6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A6986-13AC-42B9-848E-FC04D1C2C175}" type="datetimeFigureOut">
              <a:rPr lang="pt-BR" smtClean="0"/>
              <a:t>04/09/2014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F5D5B-4898-4311-9035-71BD163533A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Espaço Reservado para Conteúdo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31" name="Título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4AA6986-13AC-42B9-848E-FC04D1C2C175}" type="datetimeFigureOut">
              <a:rPr lang="pt-BR" smtClean="0"/>
              <a:t>04/09/2014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37F5D5B-4898-4311-9035-71BD163533A6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A6986-13AC-42B9-848E-FC04D1C2C175}" type="datetimeFigureOut">
              <a:rPr lang="pt-BR" smtClean="0"/>
              <a:t>04/09/2014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7F5D5B-4898-4311-9035-71BD163533A6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Texto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24" name="Espaço Reservado para Data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4AA6986-13AC-42B9-848E-FC04D1C2C175}" type="datetimeFigureOut">
              <a:rPr lang="pt-BR" smtClean="0"/>
              <a:t>04/09/2014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37F5D5B-4898-4311-9035-71BD163533A6}" type="slidenum">
              <a:rPr lang="pt-BR" smtClean="0"/>
              <a:t>‹nº›</a:t>
            </a:fld>
            <a:endParaRPr lang="pt-BR"/>
          </a:p>
        </p:txBody>
      </p:sp>
      <p:sp>
        <p:nvSpPr>
          <p:cNvPr id="5" name="Espaço Reservado para Título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03648" y="5589240"/>
            <a:ext cx="6400800" cy="697632"/>
          </a:xfrm>
        </p:spPr>
        <p:txBody>
          <a:bodyPr/>
          <a:lstStyle/>
          <a:p>
            <a:r>
              <a:rPr lang="pt-BR" dirty="0" smtClean="0"/>
              <a:t>SIMONE BOLOGNINI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DOENÇAS SEXUALMENTE TRANSMISSÍVEIS – </a:t>
            </a:r>
            <a:r>
              <a:rPr lang="pt-BR" dirty="0" err="1" smtClean="0"/>
              <a:t>DST’S</a:t>
            </a:r>
            <a:endParaRPr lang="pt-B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 descr="HPV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59632" y="332656"/>
            <a:ext cx="6408712" cy="6148359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É uma doença sexualmente transmissível que não existe cura.</a:t>
            </a:r>
          </a:p>
          <a:p>
            <a:r>
              <a:rPr lang="pt-BR" dirty="0" smtClean="0"/>
              <a:t>Provoca coceira no pênis, seguida do aparecimento de pequenas bolhas, que desaparecem depois de certo tempo, mas que voltam a manifestar-se de tempos em tempos, dependendo das condições do sistema imunitário do portador.</a:t>
            </a:r>
          </a:p>
          <a:p>
            <a:r>
              <a:rPr lang="pt-BR" dirty="0" smtClean="0"/>
              <a:t>Enquanto estiver com bolhas ou ulcerações, a pessoa deve evitar qualquer contato,, principalmente sexual.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HERPES GENITAL</a:t>
            </a:r>
            <a:endParaRPr lang="pt-B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 descr="herpes genita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87624" y="836712"/>
            <a:ext cx="6598184" cy="4987000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Síndrome da Imunodeficiência Adquirida</a:t>
            </a:r>
          </a:p>
          <a:p>
            <a:r>
              <a:rPr lang="pt-BR" dirty="0" smtClean="0"/>
              <a:t>É causada pelo vírus da imunodeficiência humana (HIV)</a:t>
            </a:r>
          </a:p>
          <a:p>
            <a:r>
              <a:rPr lang="pt-BR" dirty="0" smtClean="0"/>
              <a:t>O vírus ataca o sistema imunitário, impedindo que ele defenda o organismo de doenças.</a:t>
            </a:r>
          </a:p>
          <a:p>
            <a:r>
              <a:rPr lang="pt-BR" dirty="0" smtClean="0"/>
              <a:t>O HIV pode ser transmitido através do sangue, do esperma, da secreção vaginal e do leite materno de uma pessoa contaminada. </a:t>
            </a:r>
          </a:p>
          <a:p>
            <a:r>
              <a:rPr lang="pt-BR" dirty="0" smtClean="0"/>
              <a:t>O contágio  ocorre quando o vírus entra em contato com a corrente sanguínea da outra pessoa.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AIDS</a:t>
            </a:r>
            <a:endParaRPr lang="pt-B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40560"/>
          </a:xfrm>
        </p:spPr>
        <p:txBody>
          <a:bodyPr>
            <a:normAutofit/>
          </a:bodyPr>
          <a:lstStyle/>
          <a:p>
            <a:r>
              <a:rPr lang="pt-BR" dirty="0" smtClean="0"/>
              <a:t>O contágio por relações sexuais é muito comum porque as paredes internas da vagina e do ânus são constituídas de mucosas ricas em capilares sanguíneos, que, por sua finíssima espessura, se rompem facilmente.</a:t>
            </a:r>
          </a:p>
          <a:p>
            <a:r>
              <a:rPr lang="pt-BR" dirty="0" smtClean="0"/>
              <a:t>Não existe cura para a AIDS nem perspectiva de descobri-la a curto prazo.</a:t>
            </a:r>
          </a:p>
          <a:p>
            <a:r>
              <a:rPr lang="pt-BR" dirty="0" smtClean="0"/>
              <a:t>O tratamento das pessoas com AIDS tem evoluído muito. Com a medicação adequada (tratamento antiviral) e o apoio dos amigos, essas pessoas conseguem sobreviver muitos anos.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72344"/>
          </a:xfrm>
        </p:spPr>
        <p:txBody>
          <a:bodyPr/>
          <a:lstStyle/>
          <a:p>
            <a:r>
              <a:rPr lang="pt-BR" dirty="0" smtClean="0"/>
              <a:t>AIDS</a:t>
            </a:r>
            <a:endParaRPr lang="pt-B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 descr="aid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23639" y="620688"/>
            <a:ext cx="7584841" cy="5688632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 descr="aids (1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96374" y="548680"/>
            <a:ext cx="8524098" cy="5832648"/>
          </a:xfr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 descr="Aids_final_blog-01-01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404664"/>
            <a:ext cx="4378602" cy="5995924"/>
          </a:xfrm>
        </p:spPr>
      </p:pic>
      <p:pic>
        <p:nvPicPr>
          <p:cNvPr id="5" name="Imagem 4" descr="camisinh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4048" y="1052736"/>
            <a:ext cx="3796258" cy="494116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572000"/>
          </a:xfrm>
        </p:spPr>
        <p:txBody>
          <a:bodyPr>
            <a:normAutofit/>
          </a:bodyPr>
          <a:lstStyle/>
          <a:p>
            <a:r>
              <a:rPr lang="pt-BR" sz="3200" dirty="0" smtClean="0"/>
              <a:t>Existem várias doenças que podem ser transmitidas de uma pessoa para outra pelo contato sexual. </a:t>
            </a:r>
          </a:p>
          <a:p>
            <a:r>
              <a:rPr lang="pt-BR" sz="3200" dirty="0" smtClean="0"/>
              <a:t>A maioria é causada por microrganismos que se alojam nos órgãos genitais (pênis, vagina, vulva e ânus).</a:t>
            </a:r>
          </a:p>
          <a:p>
            <a:r>
              <a:rPr lang="pt-BR" sz="3200" dirty="0" smtClean="0"/>
              <a:t>Todas são perigosas e podem deixar sequelas se não forem tratadas a tempo. </a:t>
            </a:r>
            <a:endParaRPr lang="pt-BR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57328"/>
          </a:xfrm>
        </p:spPr>
        <p:txBody>
          <a:bodyPr>
            <a:noAutofit/>
          </a:bodyPr>
          <a:lstStyle/>
          <a:p>
            <a:r>
              <a:rPr lang="pt-BR" sz="3200" dirty="0" smtClean="0"/>
              <a:t>Também chamada de Blenorragia</a:t>
            </a:r>
          </a:p>
          <a:p>
            <a:r>
              <a:rPr lang="pt-BR" sz="3200" dirty="0" smtClean="0"/>
              <a:t>É uma das </a:t>
            </a:r>
            <a:r>
              <a:rPr lang="pt-BR" sz="3200" dirty="0" err="1" smtClean="0"/>
              <a:t>DST’s</a:t>
            </a:r>
            <a:r>
              <a:rPr lang="pt-BR" sz="3200" dirty="0" smtClean="0"/>
              <a:t> mais comuns.</a:t>
            </a:r>
          </a:p>
          <a:p>
            <a:r>
              <a:rPr lang="pt-BR" sz="3200" dirty="0" smtClean="0"/>
              <a:t>É causada por uma bactéria.</a:t>
            </a:r>
          </a:p>
          <a:p>
            <a:r>
              <a:rPr lang="pt-BR" sz="3200" dirty="0" smtClean="0"/>
              <a:t>A</a:t>
            </a:r>
            <a:r>
              <a:rPr lang="pt-BR" sz="3200" dirty="0" smtClean="0"/>
              <a:t>tinge </a:t>
            </a:r>
            <a:r>
              <a:rPr lang="pt-BR" sz="3200" dirty="0" err="1" smtClean="0"/>
              <a:t>homen</a:t>
            </a:r>
            <a:r>
              <a:rPr lang="pt-BR" sz="3200" dirty="0" smtClean="0"/>
              <a:t> s e mulheres e causa ardência – principalmente depois de urinar -, coceira, inchaço, vermelhidão nas bordas do orifício urinário.</a:t>
            </a:r>
          </a:p>
          <a:p>
            <a:r>
              <a:rPr lang="pt-BR" sz="3200" dirty="0" smtClean="0"/>
              <a:t>Se não for tratada a tempo, pode levar à esterilidade.</a:t>
            </a:r>
            <a:endParaRPr lang="pt-BR" sz="32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GONORREIA</a:t>
            </a:r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 descr="gonorreia[1]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41769" y="980728"/>
            <a:ext cx="6642599" cy="4896544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334000"/>
          </a:xfrm>
        </p:spPr>
        <p:txBody>
          <a:bodyPr>
            <a:noAutofit/>
          </a:bodyPr>
          <a:lstStyle/>
          <a:p>
            <a:r>
              <a:rPr lang="pt-BR" sz="3200" dirty="0" smtClean="0"/>
              <a:t>Também causada por uma bactéria.</a:t>
            </a:r>
          </a:p>
          <a:p>
            <a:r>
              <a:rPr lang="pt-BR" sz="3200" dirty="0" smtClean="0"/>
              <a:t>É uma doença grave, que pode atacar vários órgãos vitais. No caso de mulheres grávidas, muitas vezes chega a causar danos irreversíveis no sistema nervoso do feto.</a:t>
            </a:r>
          </a:p>
          <a:p>
            <a:r>
              <a:rPr lang="pt-BR" sz="3200" dirty="0" smtClean="0"/>
              <a:t>Seu principal sintoma é uma pequena úlcera rasa, do tamanho de um botão de camisa, na extremidade do pênis ou da vulva.</a:t>
            </a:r>
          </a:p>
          <a:p>
            <a:r>
              <a:rPr lang="pt-BR" sz="3200" dirty="0" smtClean="0"/>
              <a:t>Essa úlcera desaparece depois de algum tempo</a:t>
            </a:r>
          </a:p>
          <a:p>
            <a:endParaRPr lang="pt-BR" sz="32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44352"/>
          </a:xfrm>
        </p:spPr>
        <p:txBody>
          <a:bodyPr/>
          <a:lstStyle/>
          <a:p>
            <a:r>
              <a:rPr lang="pt-BR" dirty="0" smtClean="0"/>
              <a:t>SÍFILIS</a:t>
            </a:r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Mais tarde podem surgir manchas vermelhas pelo corpo, que também tendem a sumir.</a:t>
            </a:r>
          </a:p>
          <a:p>
            <a:r>
              <a:rPr lang="pt-BR" dirty="0" smtClean="0"/>
              <a:t>Por causa da característica desses sintomas, as pessoas não se preocupam e deixam a doença evoluir sem consultar um médico. </a:t>
            </a:r>
          </a:p>
          <a:p>
            <a:r>
              <a:rPr lang="pt-BR" dirty="0" smtClean="0"/>
              <a:t>Essa despreocupação pode levar à morte, pois, sem que se perceba, a doença  atinge diversos órgãos, comprometendo o seu  funcionamento e podendo levar à morte.</a:t>
            </a:r>
          </a:p>
          <a:p>
            <a:r>
              <a:rPr lang="pt-BR" dirty="0" smtClean="0"/>
              <a:t>Se tratado no início, a sífilis tem cura.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SÍFILIS</a:t>
            </a:r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 descr="sífili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58040" y="1196752"/>
            <a:ext cx="6770344" cy="4505356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Causado pelo </a:t>
            </a:r>
            <a:r>
              <a:rPr lang="pt-BR" dirty="0" err="1" smtClean="0"/>
              <a:t>papilomavírus</a:t>
            </a:r>
            <a:r>
              <a:rPr lang="pt-BR" dirty="0" smtClean="0"/>
              <a:t>, um vírus que pode ser transmitido è mulher pelo homem sem que ele manifeste sintomas. O homem, neste caso, é chamado de portador assintomático.</a:t>
            </a:r>
          </a:p>
          <a:p>
            <a:r>
              <a:rPr lang="pt-BR" dirty="0" smtClean="0"/>
              <a:t>O principal sintoma são as verrugas que aparecem nos genitais.</a:t>
            </a:r>
          </a:p>
          <a:p>
            <a:r>
              <a:rPr lang="pt-BR" dirty="0" smtClean="0"/>
              <a:t>Nas mulheres, o vírus pode permanecer inerte durante anos, ativando-se em momentos de baixa imunidade.</a:t>
            </a:r>
          </a:p>
          <a:p>
            <a:r>
              <a:rPr lang="pt-BR" dirty="0" smtClean="0"/>
              <a:t>O </a:t>
            </a:r>
            <a:r>
              <a:rPr lang="pt-BR" dirty="0" err="1" smtClean="0"/>
              <a:t>papilomavírus</a:t>
            </a:r>
            <a:r>
              <a:rPr lang="pt-BR" dirty="0" smtClean="0"/>
              <a:t> pode facilitar o aparecimento do câncer no colo do útero.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HPV</a:t>
            </a:r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 descr="hpv-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87624" y="1044138"/>
            <a:ext cx="6724921" cy="4617110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l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Papel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l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339</TotalTime>
  <Words>558</Words>
  <Application>Microsoft Office PowerPoint</Application>
  <PresentationFormat>Apresentação na tela (4:3)</PresentationFormat>
  <Paragraphs>40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8" baseType="lpstr">
      <vt:lpstr>Papel</vt:lpstr>
      <vt:lpstr>DOENÇAS SEXUALMENTE TRANSMISSÍVEIS – DST’S</vt:lpstr>
      <vt:lpstr>Slide 2</vt:lpstr>
      <vt:lpstr>GONORREIA</vt:lpstr>
      <vt:lpstr>Slide 4</vt:lpstr>
      <vt:lpstr>SÍFILIS</vt:lpstr>
      <vt:lpstr>SÍFILIS</vt:lpstr>
      <vt:lpstr>Slide 7</vt:lpstr>
      <vt:lpstr>HPV</vt:lpstr>
      <vt:lpstr>Slide 9</vt:lpstr>
      <vt:lpstr>Slide 10</vt:lpstr>
      <vt:lpstr>HERPES GENITAL</vt:lpstr>
      <vt:lpstr>Slide 12</vt:lpstr>
      <vt:lpstr>AIDS</vt:lpstr>
      <vt:lpstr>AIDS</vt:lpstr>
      <vt:lpstr>Slide 15</vt:lpstr>
      <vt:lpstr>Slide 16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DOENÇAS SEXUALMENTE TRANSMISSÍVEIS – DST’S</dc:title>
  <dc:creator>cliente</dc:creator>
  <cp:lastModifiedBy>cliente</cp:lastModifiedBy>
  <cp:revision>8</cp:revision>
  <dcterms:created xsi:type="dcterms:W3CDTF">2014-09-04T12:45:36Z</dcterms:created>
  <dcterms:modified xsi:type="dcterms:W3CDTF">2014-09-04T18:25:13Z</dcterms:modified>
</cp:coreProperties>
</file>